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7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2B0E-AB7B-A770-DE94-BBF58F8D8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06981B-AF10-6F7E-8983-A1485FF2AE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28201-767B-0ABE-C267-DB5B85FA4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6F441-9899-B233-1416-6CF209D40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DD828-C6F8-CF8D-5BF4-67AC23E6B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752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F8FEA-F74E-9354-3B3D-6A9193205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79A094-4AD7-51D7-FE07-451660340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89D9E-A028-D434-15AF-855829347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859E7-8F89-935A-7ECD-BFE7CE23A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9F618-3D48-0254-B6B8-2FC50B200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D98AEE-2F2B-64C8-6148-8DF502389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7607BC-98EC-05FE-23B9-1422C389E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85B85-60EE-931D-5591-63BFA770E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CF5F2-312B-0604-BA43-05C9EC0B9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49DE5-9196-3247-22D2-43057FD0F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59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54A1-8538-C098-50EC-E3C53E49C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93A36-AC63-D90D-538C-0D8CAD2F0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5B7F6-BAC6-CB54-A840-A89399806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1F5A4-03AC-439C-7ACD-A0355FA31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E129B-9553-EA12-DE6B-D39282836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3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A3E13-FF24-8C0E-8D7D-BF5FC00C7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93FE3-8335-C901-89B9-E7186E4D2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E8CB7-F2D0-E982-1712-D560A5B0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88827-6F9B-C537-11B0-719947D43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08B87-8131-9410-49E0-E233A6DBB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83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DEE4D-B63A-AC30-F300-F179FE6CE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A91AB-EACD-5A6A-CF4A-27A1E1EA0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0BAA1F-248C-08F4-DE1B-F8498044B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ABDC4-AE54-7F2B-CEF7-693E55CF8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498A1-6597-BC56-26BD-563F2079A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ABC3B2-B05C-5A7D-84CE-153BEC498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47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B7004-3C1A-264F-4F32-5BFE703E1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2B0788-ED85-E210-1C27-24FA5E904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7C48A8-913A-45A6-E797-537EF0EEA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0AF1FD-E594-39E2-DB78-207287F04C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4B07AA-D82F-EA1A-DD9C-E136D167B6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275AA5-DF3B-FE51-A649-FD848DE8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43A35B-8B8E-CF33-9831-6E5C51EC8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E8785B-F9E2-FEDB-C8C3-878A13610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5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DC858-89EA-54D0-7676-CDA715B3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0F7F8F-590B-28E5-03C2-436BD2C13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D594C5-CC1C-0EA1-E8DE-C0EB49FA8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4185E2-9380-BABF-ED60-6F768ECA9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65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2BB4D4-E47C-EA17-774F-EB8147BA5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67EC27-AF19-7AD4-8341-6D5C59D9A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5D9927-232F-11C7-5346-C1A5900BB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18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03D70-6FD5-2DE2-BA62-C3C8F8B6B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A9F4F-2CCF-C155-40D4-A9720F40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0838DE-51A2-802D-1060-05933DC7C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FF97E-3A67-2F6C-15D5-872B654E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5708E6-1A97-D0A3-986B-3D3DA975F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EC46E6-7611-9FDD-9AF3-84C92ACF3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9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D6680-D24B-AA88-7B0E-C57C652E3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F31205-E24D-9733-56DC-41EEB921EB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96285A-D888-9FAC-5D24-147EA8FB2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B96DA-DA85-77FB-7402-05B5B1A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0EC0E-F5CC-43AF-DE16-EDFE0B5AA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0D64A-EB7D-0B86-5D3B-A60BCB529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16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C10691-718F-EE22-4A53-3AA539ACD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1FF416-AB77-7435-2813-E9F3B6419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A1CA0-33B8-E69D-4861-DE2E787625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623D6A-136A-4029-8411-CB42743B3F81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5D2E3-2CC4-E9A9-40ED-CDCAA1C713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06013-0807-21AA-7BFD-9FE96CDA4A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4BD515-CD29-4C3B-88B6-08525B235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0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2CA63-24E6-F6FC-0D46-7DB1AE40DD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AFA1B-B701-3889-D25B-6B15B4D747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72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54DE1-7768-CD5F-AB41-09DB27230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41EC9-5234-9FAF-74B2-47D5F5783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49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DF506-CE65-BF6E-8D6E-B1E6E58C8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A3A6C-C9CE-3D6E-0C06-219FEA819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55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2953E-C02F-A027-1265-C48FDE5C5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06121-FCC7-516A-4E8C-34AAA4F0B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1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41129-0660-229D-9163-DE3A43E7A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8074B-2E27-32D0-4750-3BE27035F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05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97E94-D914-8E0C-214B-DF40F13D7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1F2AC-19C8-CCEE-F6EF-85226E342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14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10455-492A-71EE-9EFC-AEE3A4044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87C42-F102-AAEA-E975-665C1A5FB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44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24AD9-456C-7963-F523-F21B1EC33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183F0-C474-1017-8B01-44A25AFCA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611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F6D0B-23A4-1CCD-B9F8-F1B8A5C3F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E799C-A3DB-8119-5F85-D933DB837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73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C38B-A0F1-51B3-B6AC-64DBB4089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3FCC0-48F6-718C-AC07-2F04F0BAD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168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4FA73-1BBE-6019-C130-C840E3294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12480-D434-BC2F-CAAB-7CB162DBB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22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DF645-A004-71B4-D713-72D50AE32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5DE77-C746-B8C3-D671-5511125D8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888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DF813-B513-DB3C-8809-964777071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F6D04A-5D58-96E4-9B65-F504AE114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84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CEE0B-3A9D-C54A-4D26-A9748E73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F5BE1-CE82-8BD3-4A41-6AD54CE8C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41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7D097-9617-390F-91E3-D7C225EEA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3BF8B-E136-CCAF-C58E-23EA7595D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67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12C23-1349-E0FA-BCAF-65C910B40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89A56-D184-0CBF-AFDF-D487BBB82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74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8D3C-3564-F5E7-9CF3-EAEF59769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64D52-7395-454A-0D4E-C31A603A7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88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C99D0-DA20-E236-1BF2-AD5D88209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191BE-6E3E-ACBF-1979-AF7C88026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18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805A0-09B7-22FD-8B00-451EFA8FA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72D98-8A91-B4AB-B94E-6F6CEF7E2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65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38702-F0D5-36F1-CA70-B7AA4EFB7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1172-BC80-85A8-B1A3-40F2B1C1A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23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Nutty</dc:creator>
  <cp:lastModifiedBy>Victoria Nutty</cp:lastModifiedBy>
  <cp:revision>1</cp:revision>
  <dcterms:created xsi:type="dcterms:W3CDTF">2026-03-27T00:24:16Z</dcterms:created>
  <dcterms:modified xsi:type="dcterms:W3CDTF">2026-03-27T00:24:38Z</dcterms:modified>
</cp:coreProperties>
</file>